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2748"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8F0608ED-0AA6-4D60-AA16-99132281F707}" type="datetimeFigureOut">
              <a:rPr kumimoji="1" lang="ja-JP" altLang="en-US" smtClean="0"/>
              <a:t>2014/9/12</a:t>
            </a:fld>
            <a:endParaRPr kumimoji="1" lang="ja-JP" altLang="en-US"/>
          </a:p>
        </p:txBody>
      </p:sp>
      <p:sp>
        <p:nvSpPr>
          <p:cNvPr id="4" name="スライド イメージ プレースホルダー 3"/>
          <p:cNvSpPr>
            <a:spLocks noGrp="1" noRot="1" noChangeAspect="1"/>
          </p:cNvSpPr>
          <p:nvPr>
            <p:ph type="sldImg" idx="2"/>
          </p:nvPr>
        </p:nvSpPr>
        <p:spPr>
          <a:xfrm>
            <a:off x="2138363" y="746125"/>
            <a:ext cx="2581275"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1D68E28B-CFDD-4D78-9277-EE99D5A53D48}" type="slidenum">
              <a:rPr kumimoji="1" lang="ja-JP" altLang="en-US" smtClean="0"/>
              <a:t>‹#›</a:t>
            </a:fld>
            <a:endParaRPr kumimoji="1" lang="ja-JP" altLang="en-US"/>
          </a:p>
        </p:txBody>
      </p:sp>
    </p:spTree>
    <p:extLst>
      <p:ext uri="{BB962C8B-B14F-4D97-AF65-F5344CB8AC3E}">
        <p14:creationId xmlns:p14="http://schemas.microsoft.com/office/powerpoint/2010/main" val="273522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792746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355945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305349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79388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50249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3330402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79991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407528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98465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58335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B3EF49-CC26-41B9-98E9-65F156318F9E}" type="datetimeFigureOut">
              <a:rPr kumimoji="1" lang="ja-JP" altLang="en-US" smtClean="0"/>
              <a:t>2014/9/12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5518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2B3EF49-CC26-41B9-98E9-65F156318F9E}" type="datetimeFigureOut">
              <a:rPr kumimoji="1" lang="ja-JP" altLang="en-US" smtClean="0"/>
              <a:t>2014/9/12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3CF6082-0077-4D11-9580-3953E24D2BB9}" type="slidenum">
              <a:rPr kumimoji="1" lang="ja-JP" altLang="en-US" smtClean="0"/>
              <a:t>‹#›</a:t>
            </a:fld>
            <a:endParaRPr kumimoji="1" lang="ja-JP" altLang="en-US"/>
          </a:p>
        </p:txBody>
      </p:sp>
    </p:spTree>
    <p:extLst>
      <p:ext uri="{BB962C8B-B14F-4D97-AF65-F5344CB8AC3E}">
        <p14:creationId xmlns:p14="http://schemas.microsoft.com/office/powerpoint/2010/main" val="2054554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google.co.jp/url?url=http://yaplog.jp/rochirico/image/181/172&amp;rct=j&amp;frm=1&amp;q=&amp;esrc=s&amp;sa=U&amp;ei=lW4QVMTiO4X38QXrm4GwAQ&amp;ved=0CBgQ9QEwATgU&amp;sig2=DXFzUX-qgKBc0EeXaPfHrw&amp;usg=AFQjCNHt5BzxibL8sG42JppVQh2gSEgQPQ" TargetMode="External"/><Relationship Id="rId1" Type="http://schemas.openxmlformats.org/officeDocument/2006/relationships/slideLayout" Target="../slideLayouts/slideLayout2.xml"/><Relationship Id="rId6" Type="http://schemas.openxmlformats.org/officeDocument/2006/relationships/hyperlink" Target="http://www.google.co.jp/url?url=http://illpop.com/png_animalhtm/tiger_a17.htm&amp;rct=j&amp;frm=1&amp;q=&amp;esrc=s&amp;sa=U&amp;ei=AG8QVM3RAYXt8AXQ0oKIBA&amp;ved=0CB4Q9QEwBDiMAQ&amp;sig2=NT6K-oSZFYKyHb7WB2PLxA&amp;usg=AFQjCNGtxwLI9_s3AIWFDZpZl8dxPyILwQ" TargetMode="External"/><Relationship Id="rId5" Type="http://schemas.openxmlformats.org/officeDocument/2006/relationships/image" Target="../media/image2.jpeg"/><Relationship Id="rId4" Type="http://schemas.openxmlformats.org/officeDocument/2006/relationships/hyperlink" Target="http://www.google.co.jp/url?url=http://www.ac-illust.com/main/detail.php?id%3D9523&amp;rct=j&amp;frm=1&amp;q=&amp;esrc=s&amp;sa=U&amp;ei=lW4QVMTiO4X38QXrm4GwAQ&amp;ved=0CC4Q9QEwDDgU&amp;sig2=Od9qO1MXD48r5tt2AondtQ&amp;usg=AFQjCNHpsrnBEIIx3foYsBIlJKtVig8Fyg" TargetMode="External"/><Relationship Id="rId9"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2" name="正方形/長方形 21"/>
          <p:cNvSpPr/>
          <p:nvPr/>
        </p:nvSpPr>
        <p:spPr>
          <a:xfrm>
            <a:off x="229787" y="827484"/>
            <a:ext cx="6362421" cy="175432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lumMod val="20000"/>
                  <a:lumOff val="80000"/>
                </a:schemeClr>
              </a:solidFill>
            </a:endParaRPr>
          </a:p>
        </p:txBody>
      </p:sp>
      <p:sp>
        <p:nvSpPr>
          <p:cNvPr id="4" name="正方形/長方形 3"/>
          <p:cNvSpPr/>
          <p:nvPr/>
        </p:nvSpPr>
        <p:spPr>
          <a:xfrm>
            <a:off x="383248" y="848544"/>
            <a:ext cx="5832648" cy="1754326"/>
          </a:xfrm>
          <a:prstGeom prst="rect">
            <a:avLst/>
          </a:prstGeom>
        </p:spPr>
        <p:txBody>
          <a:bodyPr wrap="square">
            <a:spAutoFit/>
          </a:bodyPr>
          <a:lstStyle/>
          <a:p>
            <a:r>
              <a:rPr lang="ja-JP" altLang="en-US" sz="1200" dirty="0" smtClean="0"/>
              <a:t>■龍安寺石庭。幅</a:t>
            </a:r>
            <a:r>
              <a:rPr lang="ja-JP" altLang="en-US" sz="1200" dirty="0"/>
              <a:t>二十五メートル、奥行き</a:t>
            </a:r>
            <a:r>
              <a:rPr lang="ja-JP" altLang="en-US" sz="1200" dirty="0" smtClean="0"/>
              <a:t>十メートルの土塀に囲まれたこれだけの場所に白砂</a:t>
            </a:r>
            <a:r>
              <a:rPr lang="ja-JP" altLang="en-US" sz="1200" dirty="0"/>
              <a:t>が敷き詰められ、十五個の石</a:t>
            </a:r>
            <a:r>
              <a:rPr lang="ja-JP" altLang="en-US" sz="1200" dirty="0" smtClean="0"/>
              <a:t>が配置されています。この庭から何を感じるのかは、見るものの精神性に関わっているのではないでしょうか。</a:t>
            </a:r>
            <a:endParaRPr lang="ja-JP" altLang="en-US" sz="1200" dirty="0"/>
          </a:p>
          <a:p>
            <a:r>
              <a:rPr lang="ja-JP" altLang="en-US" sz="1200" dirty="0" smtClean="0"/>
              <a:t>■十五個</a:t>
            </a:r>
            <a:r>
              <a:rPr lang="ja-JP" altLang="en-US" sz="1200" dirty="0"/>
              <a:t>の石は五個、二個、三個、二個、三個という五つのグループに</a:t>
            </a:r>
            <a:r>
              <a:rPr lang="ja-JP" altLang="en-US" sz="1200" dirty="0" smtClean="0"/>
              <a:t>分かれていますが、石</a:t>
            </a:r>
            <a:r>
              <a:rPr lang="ja-JP" altLang="en-US" sz="1200" dirty="0"/>
              <a:t>の配置については</a:t>
            </a:r>
            <a:r>
              <a:rPr lang="ja-JP" altLang="en-US" sz="1200" dirty="0" smtClean="0"/>
              <a:t>、さまざまな</a:t>
            </a:r>
            <a:r>
              <a:rPr lang="ja-JP" altLang="en-US" sz="1200" dirty="0"/>
              <a:t>説が唱えられてきました。たとえば、虎の子渡しの</a:t>
            </a:r>
            <a:r>
              <a:rPr lang="ja-JP" altLang="en-US" sz="1200" dirty="0" smtClean="0"/>
              <a:t>庭の話</a:t>
            </a:r>
            <a:r>
              <a:rPr lang="ja-JP" altLang="en-US" sz="1200" dirty="0"/>
              <a:t>があります。</a:t>
            </a:r>
          </a:p>
          <a:p>
            <a:r>
              <a:rPr lang="ja-JP" altLang="en-US" sz="1200" dirty="0" smtClean="0"/>
              <a:t>■大河</a:t>
            </a:r>
            <a:r>
              <a:rPr lang="ja-JP" altLang="en-US" sz="1200" dirty="0"/>
              <a:t>を渡ろうとする母虎と三匹の子虎。三匹のうち一匹は獰猛で子虎だけにしておくと他の子を食べてしまうため、母虎</a:t>
            </a:r>
            <a:r>
              <a:rPr lang="ja-JP" altLang="en-US" sz="1200" dirty="0" smtClean="0"/>
              <a:t>はその子虎を他の子と二匹だけにしないよう苦心して渡す姿を現しているという話です。</a:t>
            </a:r>
            <a:endParaRPr lang="ja-JP" altLang="en-US" sz="1200" dirty="0">
              <a:effectLst/>
            </a:endParaRPr>
          </a:p>
        </p:txBody>
      </p:sp>
      <p:sp>
        <p:nvSpPr>
          <p:cNvPr id="5" name="テキスト ボックス 4"/>
          <p:cNvSpPr txBox="1"/>
          <p:nvPr/>
        </p:nvSpPr>
        <p:spPr>
          <a:xfrm>
            <a:off x="80629" y="168469"/>
            <a:ext cx="5570756" cy="523220"/>
          </a:xfrm>
          <a:prstGeom prst="rect">
            <a:avLst/>
          </a:prstGeom>
          <a:noFill/>
        </p:spPr>
        <p:txBody>
          <a:bodyPr wrap="none" rtlCol="0">
            <a:spAutoFit/>
          </a:bodyPr>
          <a:lstStyle/>
          <a:p>
            <a:r>
              <a:rPr kumimoji="1" lang="ja-JP" altLang="en-US" sz="2800" dirty="0" smtClean="0">
                <a:latin typeface="HG行書体" panose="03000609000000000000" pitchFamily="65" charset="-128"/>
                <a:ea typeface="HG行書体" panose="03000609000000000000" pitchFamily="65" charset="-128"/>
              </a:rPr>
              <a:t>虎の子渡しの庭　（龍安寺石庭）</a:t>
            </a:r>
            <a:endParaRPr kumimoji="1" lang="ja-JP" altLang="en-US" sz="2800" dirty="0">
              <a:latin typeface="HG行書体" panose="03000609000000000000" pitchFamily="65" charset="-128"/>
              <a:ea typeface="HG行書体" panose="03000609000000000000" pitchFamily="65" charset="-128"/>
            </a:endParaRPr>
          </a:p>
        </p:txBody>
      </p:sp>
      <p:pic>
        <p:nvPicPr>
          <p:cNvPr id="6" name="Picture 2" descr="https://encrypted-tbn2.gstatic.com/images?q=tbn:ANd9GcQjOvxhyCE7ZRyVB82miFQFAY0SEV-QwUnS-yb1xcG0mdqpQQG5V-BYx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3581" y="8697417"/>
            <a:ext cx="605739" cy="7331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encrypted-tbn1.gstatic.com/images?q=tbn:ANd9GcQbaG69Wul5jfJVID4cq8FDfxS574e9EauaJqQU2Wkb8PPN-FHPCgNTB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333" y="8792579"/>
            <a:ext cx="477735" cy="63797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https://encrypted-tbn1.gstatic.com/images?q=tbn:ANd9GcQbaG69Wul5jfJVID4cq8FDfxS574e9EauaJqQU2Wkb8PPN-FHPCgNTB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5401" y="8810933"/>
            <a:ext cx="477735" cy="61961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s://encrypted-tbn1.gstatic.com/images?q=tbn:ANd9GcRfZhf69GOm2lZdkugseSkr5F4NrtQUadsgFXmYFmRyOXC3S9qCNauabWi4">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2183" y="8421439"/>
            <a:ext cx="847533" cy="12119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緑, 丘, 青, 川"/>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1998" y="4880992"/>
            <a:ext cx="6334115" cy="2736304"/>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線コネクタ 11"/>
          <p:cNvCxnSpPr/>
          <p:nvPr/>
        </p:nvCxnSpPr>
        <p:spPr>
          <a:xfrm>
            <a:off x="80629" y="8337376"/>
            <a:ext cx="6660739"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916832" y="8570661"/>
            <a:ext cx="0" cy="107703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57192" y="8582223"/>
            <a:ext cx="0" cy="107703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645024" y="8570661"/>
            <a:ext cx="0" cy="107703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818200" y="8152710"/>
            <a:ext cx="989373" cy="369332"/>
          </a:xfrm>
          <a:prstGeom prst="rect">
            <a:avLst/>
          </a:prstGeom>
          <a:noFill/>
        </p:spPr>
        <p:txBody>
          <a:bodyPr wrap="none" rtlCol="0">
            <a:spAutoFit/>
          </a:bodyPr>
          <a:lstStyle/>
          <a:p>
            <a:r>
              <a:rPr kumimoji="1" lang="ja-JP" altLang="en-US" dirty="0" smtClean="0"/>
              <a:t>切り取り</a:t>
            </a:r>
            <a:endParaRPr kumimoji="1" lang="ja-JP" altLang="en-US" dirty="0"/>
          </a:p>
        </p:txBody>
      </p:sp>
      <p:sp>
        <p:nvSpPr>
          <p:cNvPr id="18" name="テキスト ボックス 17"/>
          <p:cNvSpPr txBox="1"/>
          <p:nvPr/>
        </p:nvSpPr>
        <p:spPr>
          <a:xfrm>
            <a:off x="463437" y="3287525"/>
            <a:ext cx="5781158" cy="1477328"/>
          </a:xfrm>
          <a:prstGeom prst="rect">
            <a:avLst/>
          </a:prstGeom>
          <a:noFill/>
        </p:spPr>
        <p:txBody>
          <a:bodyPr wrap="square" rtlCol="0">
            <a:spAutoFit/>
          </a:bodyPr>
          <a:lstStyle/>
          <a:p>
            <a:r>
              <a:rPr lang="ja-JP" altLang="en-US" dirty="0" smtClean="0"/>
              <a:t>下の絵を切り取って、実際に川の右側から左側へ</a:t>
            </a:r>
            <a:endParaRPr lang="en-US" altLang="ja-JP" dirty="0" smtClean="0"/>
          </a:p>
          <a:p>
            <a:r>
              <a:rPr lang="ja-JP" altLang="en-US" dirty="0" smtClean="0"/>
              <a:t>虎の家族（４頭）を無事に渡してみてください。</a:t>
            </a:r>
            <a:endParaRPr lang="en-US" altLang="ja-JP" dirty="0" smtClean="0"/>
          </a:p>
          <a:p>
            <a:r>
              <a:rPr kumimoji="1" lang="ja-JP" altLang="en-US" dirty="0"/>
              <a:t>　</a:t>
            </a:r>
            <a:r>
              <a:rPr kumimoji="1" lang="ja-JP" altLang="en-US" sz="1200" dirty="0" smtClean="0"/>
              <a:t>＜ルール＞</a:t>
            </a:r>
            <a:endParaRPr kumimoji="1" lang="en-US" altLang="ja-JP" sz="1200" dirty="0" smtClean="0"/>
          </a:p>
          <a:p>
            <a:r>
              <a:rPr lang="ja-JP" altLang="en-US" sz="1200" dirty="0"/>
              <a:t>　</a:t>
            </a:r>
            <a:r>
              <a:rPr lang="ja-JP" altLang="en-US" sz="1200" dirty="0" smtClean="0"/>
              <a:t>　　・子虎は母虎と一緒でないと川を渡れません。</a:t>
            </a:r>
            <a:endParaRPr lang="en-US" altLang="ja-JP" sz="1200" dirty="0" smtClean="0"/>
          </a:p>
          <a:p>
            <a:r>
              <a:rPr lang="ja-JP" altLang="en-US" sz="1200" dirty="0"/>
              <a:t>　</a:t>
            </a:r>
            <a:r>
              <a:rPr lang="ja-JP" altLang="en-US" sz="1200" dirty="0" smtClean="0"/>
              <a:t>　　・母虎は一度に１匹の子虎しか連れて渡ることが出来ません。</a:t>
            </a:r>
            <a:endParaRPr lang="en-US" altLang="ja-JP" sz="1200" dirty="0" smtClean="0"/>
          </a:p>
          <a:p>
            <a:r>
              <a:rPr kumimoji="1" lang="ja-JP" altLang="en-US" sz="1200" dirty="0"/>
              <a:t>　</a:t>
            </a:r>
            <a:r>
              <a:rPr kumimoji="1" lang="ja-JP" altLang="en-US" sz="1200" dirty="0" smtClean="0"/>
              <a:t>　　・獰猛子虎と他の子虎だけを一緒にすると普通の子虎は食べられるので</a:t>
            </a:r>
            <a:r>
              <a:rPr kumimoji="1" lang="en-US" altLang="ja-JP" sz="1200" dirty="0" smtClean="0"/>
              <a:t>NG</a:t>
            </a:r>
            <a:r>
              <a:rPr kumimoji="1" lang="ja-JP" altLang="en-US" sz="1200" dirty="0" smtClean="0"/>
              <a:t>です。</a:t>
            </a:r>
            <a:endParaRPr kumimoji="1" lang="ja-JP" altLang="en-US" sz="1200" dirty="0"/>
          </a:p>
        </p:txBody>
      </p:sp>
      <p:sp>
        <p:nvSpPr>
          <p:cNvPr id="19" name="テキスト ボックス 18"/>
          <p:cNvSpPr txBox="1"/>
          <p:nvPr/>
        </p:nvSpPr>
        <p:spPr>
          <a:xfrm>
            <a:off x="856080" y="9509197"/>
            <a:ext cx="700712" cy="276999"/>
          </a:xfrm>
          <a:prstGeom prst="rect">
            <a:avLst/>
          </a:prstGeom>
          <a:noFill/>
        </p:spPr>
        <p:txBody>
          <a:bodyPr wrap="square" rtlCol="0">
            <a:spAutoFit/>
          </a:bodyPr>
          <a:lstStyle/>
          <a:p>
            <a:r>
              <a:rPr kumimoji="1" lang="ja-JP" altLang="en-US" sz="1200" dirty="0" smtClean="0"/>
              <a:t>母虎</a:t>
            </a:r>
            <a:endParaRPr kumimoji="1" lang="ja-JP" altLang="en-US" sz="1200" dirty="0"/>
          </a:p>
        </p:txBody>
      </p:sp>
      <p:sp>
        <p:nvSpPr>
          <p:cNvPr id="21" name="テキスト ボックス 20"/>
          <p:cNvSpPr txBox="1"/>
          <p:nvPr/>
        </p:nvSpPr>
        <p:spPr>
          <a:xfrm>
            <a:off x="303692" y="2749631"/>
            <a:ext cx="1104775" cy="461665"/>
          </a:xfrm>
          <a:prstGeom prst="rect">
            <a:avLst/>
          </a:prstGeom>
          <a:noFill/>
        </p:spPr>
        <p:txBody>
          <a:bodyPr wrap="square" rtlCol="0">
            <a:spAutoFit/>
          </a:bodyPr>
          <a:lstStyle/>
          <a:p>
            <a:r>
              <a:rPr kumimoji="1" lang="ja-JP" altLang="en-US" sz="2400" dirty="0" smtClean="0">
                <a:solidFill>
                  <a:schemeClr val="tx2">
                    <a:lumMod val="75000"/>
                  </a:schemeClr>
                </a:solidFill>
              </a:rPr>
              <a:t>ゲーム</a:t>
            </a:r>
            <a:endParaRPr kumimoji="1" lang="ja-JP" altLang="en-US" sz="2400" dirty="0">
              <a:solidFill>
                <a:schemeClr val="tx2">
                  <a:lumMod val="75000"/>
                </a:schemeClr>
              </a:solidFill>
            </a:endParaRPr>
          </a:p>
        </p:txBody>
      </p:sp>
      <p:sp>
        <p:nvSpPr>
          <p:cNvPr id="23" name="テキスト ボックス 22"/>
          <p:cNvSpPr txBox="1"/>
          <p:nvPr/>
        </p:nvSpPr>
        <p:spPr>
          <a:xfrm>
            <a:off x="2532612" y="9430548"/>
            <a:ext cx="700712" cy="276999"/>
          </a:xfrm>
          <a:prstGeom prst="rect">
            <a:avLst/>
          </a:prstGeom>
          <a:noFill/>
        </p:spPr>
        <p:txBody>
          <a:bodyPr wrap="square" rtlCol="0">
            <a:spAutoFit/>
          </a:bodyPr>
          <a:lstStyle/>
          <a:p>
            <a:r>
              <a:rPr kumimoji="1" lang="ja-JP" altLang="en-US" sz="1200" dirty="0" smtClean="0"/>
              <a:t>子虎</a:t>
            </a:r>
            <a:endParaRPr kumimoji="1" lang="ja-JP" altLang="en-US" sz="1200" dirty="0"/>
          </a:p>
        </p:txBody>
      </p:sp>
      <p:sp>
        <p:nvSpPr>
          <p:cNvPr id="24" name="テキスト ボックス 23"/>
          <p:cNvSpPr txBox="1"/>
          <p:nvPr/>
        </p:nvSpPr>
        <p:spPr>
          <a:xfrm>
            <a:off x="5658957" y="9345488"/>
            <a:ext cx="1154419" cy="276999"/>
          </a:xfrm>
          <a:prstGeom prst="rect">
            <a:avLst/>
          </a:prstGeom>
          <a:noFill/>
        </p:spPr>
        <p:txBody>
          <a:bodyPr wrap="square" rtlCol="0">
            <a:spAutoFit/>
          </a:bodyPr>
          <a:lstStyle/>
          <a:p>
            <a:r>
              <a:rPr kumimoji="1" lang="ja-JP" altLang="en-US" sz="1200" dirty="0" smtClean="0"/>
              <a:t>子虎（獰猛）</a:t>
            </a:r>
            <a:endParaRPr kumimoji="1" lang="ja-JP" altLang="en-US" sz="1200" dirty="0"/>
          </a:p>
        </p:txBody>
      </p:sp>
      <p:sp>
        <p:nvSpPr>
          <p:cNvPr id="25" name="テキスト ボックス 24"/>
          <p:cNvSpPr txBox="1"/>
          <p:nvPr/>
        </p:nvSpPr>
        <p:spPr>
          <a:xfrm>
            <a:off x="4165530" y="9401318"/>
            <a:ext cx="700712" cy="276999"/>
          </a:xfrm>
          <a:prstGeom prst="rect">
            <a:avLst/>
          </a:prstGeom>
          <a:noFill/>
        </p:spPr>
        <p:txBody>
          <a:bodyPr wrap="square" rtlCol="0">
            <a:spAutoFit/>
          </a:bodyPr>
          <a:lstStyle/>
          <a:p>
            <a:r>
              <a:rPr kumimoji="1" lang="ja-JP" altLang="en-US" sz="1200" dirty="0" smtClean="0"/>
              <a:t>子虎</a:t>
            </a:r>
            <a:endParaRPr kumimoji="1" lang="ja-JP" altLang="en-US" sz="1200" dirty="0"/>
          </a:p>
        </p:txBody>
      </p:sp>
      <p:pic>
        <p:nvPicPr>
          <p:cNvPr id="1029" name="Picture 5" descr="C:\Users\わさ\AppData\Local\Microsoft\Windows\Temporary Internet Files\Content.IE5\2W2BJ7A6\MC900065491[1].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1998" y="3211296"/>
            <a:ext cx="6086112" cy="63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9825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208</Words>
  <Application>Microsoft Office PowerPoint</Application>
  <PresentationFormat>A4 210 x 297 mm</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koichi</dc:creator>
  <cp:lastModifiedBy>koichi</cp:lastModifiedBy>
  <cp:revision>6</cp:revision>
  <cp:lastPrinted>2014-09-12T14:17:32Z</cp:lastPrinted>
  <dcterms:created xsi:type="dcterms:W3CDTF">2014-09-10T15:27:32Z</dcterms:created>
  <dcterms:modified xsi:type="dcterms:W3CDTF">2014-09-12T14:17:54Z</dcterms:modified>
</cp:coreProperties>
</file>